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4" r:id="rId14"/>
    <p:sldId id="259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60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63" r:id="rId33"/>
    <p:sldId id="264" r:id="rId34"/>
    <p:sldId id="265" r:id="rId35"/>
    <p:sldId id="266" r:id="rId36"/>
    <p:sldId id="2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2229FB-3407-4E9E-A343-64CF4D656F52}">
          <p14:sldIdLst>
            <p14:sldId id="256"/>
            <p14:sldId id="261"/>
            <p14:sldId id="262"/>
          </p14:sldIdLst>
        </p14:section>
        <p14:section name="Main Menu" id="{2388DDD6-E6FA-4196-BC3B-9467FD4C06E9}">
          <p14:sldIdLst>
            <p14:sldId id="257"/>
          </p14:sldIdLst>
        </p14:section>
        <p14:section name="How its Made" id="{D3A1D732-57F3-4903-AABA-2A6A1AAF27BD}">
          <p14:sldIdLst>
            <p14:sldId id="258"/>
          </p14:sldIdLst>
        </p14:section>
        <p14:section name="1- How its made" id="{DBDD0253-6F39-43AF-9725-33CB3B48261E}">
          <p14:sldIdLst>
            <p14:sldId id="268"/>
            <p14:sldId id="269"/>
          </p14:sldIdLst>
        </p14:section>
        <p14:section name="2-How Its Made" id="{CEA1D32D-A631-44FA-B1B4-FD8FD086D864}">
          <p14:sldIdLst>
            <p14:sldId id="270"/>
            <p14:sldId id="271"/>
          </p14:sldIdLst>
        </p14:section>
        <p14:section name="3- How its Made" id="{0006F9EF-72B4-4E47-85A3-ACFC1F45871D}">
          <p14:sldIdLst>
            <p14:sldId id="272"/>
            <p14:sldId id="273"/>
          </p14:sldIdLst>
        </p14:section>
        <p14:section name="4- How its Made" id="{D3875BBB-B725-49E9-BC5B-B483995037CA}">
          <p14:sldIdLst>
            <p14:sldId id="275"/>
            <p14:sldId id="274"/>
          </p14:sldIdLst>
        </p14:section>
        <p14:section name="Challenges" id="{E7BFDDAF-F8A7-4756-8641-8184F2343DEF}">
          <p14:sldIdLst>
            <p14:sldId id="259"/>
          </p14:sldIdLst>
        </p14:section>
        <p14:section name="1-Challenges" id="{2CD5722C-B0DE-4D44-A670-538CA75D9D8F}">
          <p14:sldIdLst>
            <p14:sldId id="276"/>
            <p14:sldId id="277"/>
          </p14:sldIdLst>
        </p14:section>
        <p14:section name="2-Challenges" id="{DDD516B2-EA06-4C44-A038-B16ADDEB83BC}">
          <p14:sldIdLst>
            <p14:sldId id="278"/>
            <p14:sldId id="279"/>
          </p14:sldIdLst>
        </p14:section>
        <p14:section name="3-Challenges" id="{DC890FF4-DD45-4EC6-9C22-C81ED32DFA3A}">
          <p14:sldIdLst>
            <p14:sldId id="280"/>
            <p14:sldId id="281"/>
          </p14:sldIdLst>
        </p14:section>
        <p14:section name="4-Challenges" id="{F02E9A21-113A-4720-B84D-1BB462274DB3}">
          <p14:sldIdLst>
            <p14:sldId id="282"/>
            <p14:sldId id="283"/>
          </p14:sldIdLst>
        </p14:section>
        <p14:section name="Solutions" id="{970A869A-EBD2-42C4-B79D-899200C9BFDE}">
          <p14:sldIdLst>
            <p14:sldId id="260"/>
          </p14:sldIdLst>
        </p14:section>
        <p14:section name="1-Solutions" id="{06705D52-AC38-4114-9A0A-DA8227CDEE1C}">
          <p14:sldIdLst>
            <p14:sldId id="284"/>
            <p14:sldId id="285"/>
          </p14:sldIdLst>
        </p14:section>
        <p14:section name="2-Solutions" id="{32FF11CD-FB29-4CD7-AD8D-1234A4CDBF66}">
          <p14:sldIdLst>
            <p14:sldId id="286"/>
            <p14:sldId id="287"/>
          </p14:sldIdLst>
        </p14:section>
        <p14:section name="3-Solutions" id="{5C4B057D-FF95-4E5A-A21C-16595B200B0C}">
          <p14:sldIdLst>
            <p14:sldId id="288"/>
            <p14:sldId id="289"/>
          </p14:sldIdLst>
        </p14:section>
        <p14:section name="4-Solutions" id="{6995DBA2-0E74-4CC0-A599-83C18C9E9C1D}">
          <p14:sldIdLst>
            <p14:sldId id="290"/>
            <p14:sldId id="291"/>
          </p14:sldIdLst>
        </p14:section>
        <p14:section name="The Gui" id="{2BA06719-9DFA-4E9B-BB25-DA2A4564036B}">
          <p14:sldIdLst>
            <p14:sldId id="263"/>
          </p14:sldIdLst>
        </p14:section>
        <p14:section name="Live Demo" id="{08F2E732-1906-4BF9-9106-E25DEF6539ED}">
          <p14:sldIdLst>
            <p14:sldId id="264"/>
          </p14:sldIdLst>
        </p14:section>
        <p14:section name="Going Forward" id="{0B859F6A-85F2-4B64-AA50-29913EBE694D}">
          <p14:sldIdLst>
            <p14:sldId id="265"/>
          </p14:sldIdLst>
        </p14:section>
        <p14:section name="Closing Remarks" id="{C16A233C-E09A-4754-ABF9-364D24E4D940}">
          <p14:sldIdLst>
            <p14:sldId id="266"/>
          </p14:sldIdLst>
        </p14:section>
        <p14:section name="Questions" id="{C0898F98-06E2-45BD-8A90-C94B393DB90C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B03"/>
    <a:srgbClr val="140812"/>
    <a:srgbClr val="00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F814-739A-E06C-BF97-D118FB5A7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E88AB-AC0E-E9B0-6175-DEBD913D1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C89EA-E9C6-AF69-E61C-E423F125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DB2E-3D6B-C4DA-E64C-320D0371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1E96E-04CE-DDEC-9860-59308490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22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CF47-19B4-DA96-2319-EB8B9884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BED7B-8228-EB52-52E1-DBDB57CB8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53371-1DBD-4F02-F593-1FEB7633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FC6-666C-4264-54F5-0E616076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C7AB9-5DEC-B543-C283-BE40625F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3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5B515-00D9-B1DF-1E73-4B0086452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92FB9-FC30-8910-F85B-67C74C71E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4F85-218F-DA3E-AC47-376E5E55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1E79-93CD-28DA-E995-E95997BB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4F82-C46D-AFC5-E0AC-C4C6821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26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FB91-AC99-A858-595B-1A16775C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F22D-BF9E-84EC-FD1E-460E6382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D6D9D-84F0-2E35-8128-8A2C0E01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5237-2E11-1955-9C2D-F95A5734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1535-1E4D-BAF7-96F8-C75948FD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974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1660-3DB6-CF11-CE09-8DA0E16E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9E7E6-A9BA-A77A-7498-7E4B44B1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6356-D593-3FC9-477D-C5B85514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1140-76FF-EDF2-7DA6-2B5E1ED0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70F9-9AC7-9EE6-391E-34AC2BAA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01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D743-1994-3A64-BC82-95D07F77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0F1E-3BB9-8A6F-07E4-0D9186978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1BA31-4751-030F-5F68-7BB28DEAC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1CB80-85CF-C9A4-1A5E-607C100A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FB179-A4F3-038E-19D1-E84887D2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9010D-38DE-1824-07A1-A2AE1F3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218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01E8-D269-6BB4-C3D9-05734F07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E6A79-8982-FBFF-D91D-15D467110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90591-C01F-A540-3A6B-52A0F09EC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E0CF0-6904-02A3-4E9A-25678D68A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7CE38-0254-5A8E-C31A-EA8D71678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A6BEE-DC01-62F9-6223-891D8D5D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F67EA-71B1-F141-74E1-F907B2DC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B00CB-7E39-0455-637A-47FF83B3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08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4E90-D993-DEDC-774F-D115DBB4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D731B-419D-E5A6-A918-541276CE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8DEC3-A6BA-9193-924C-ABC77433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4AF52-03CD-B5C7-0578-2AB247C1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1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B96E3-399A-A53E-95B9-4C591578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894B17-BE53-8382-8787-77B6114E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C572-AF64-2FEC-9220-34D93DB0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447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407A-31D1-AEA1-96AD-66AEDCB7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D68C-E1C6-A520-D727-E91E15A1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F8D81-1A8E-BE4B-0A1F-9D50AB6D6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C280-4F17-8A01-52FE-591DD425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43229-1C42-6C14-0EC2-BAE88E96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0CD56-0005-0DE9-DD47-E2996D9F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31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6B01-AC44-5539-C6FC-3E6DB922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27B53-DF47-3A12-3506-44E92EB92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254D8-A29A-ED0F-6394-B7AA41381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1AFE2-2ABC-3AF5-C43A-A96EE000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16C3A-0C7B-E3A4-F86F-D3AF1139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2E712-E1A7-40CC-01B1-FE693A7B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80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CFC20-7CDC-74C6-BB1B-3D8F9AE6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9C1B6-B45F-4407-13A9-A14C2144E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DCF22-23BD-50AD-C7F1-F91E93475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EDC59-78B9-461C-BE52-586C5A5B17A5}" type="datetimeFigureOut">
              <a:rPr lang="en-CA" smtClean="0"/>
              <a:t>2025-04-11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C6E0B-7CAD-20D3-1F86-7410AAE92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C98F-3CE3-13CE-FBBB-08DE3A3B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13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17.png"/><Relationship Id="rId26" Type="http://schemas.openxmlformats.org/officeDocument/2006/relationships/slide" Target="slide36.xml"/><Relationship Id="rId3" Type="http://schemas.openxmlformats.org/officeDocument/2006/relationships/image" Target="../media/image7.png"/><Relationship Id="rId21" Type="http://schemas.openxmlformats.org/officeDocument/2006/relationships/image" Target="../media/image40.png"/><Relationship Id="rId34" Type="http://schemas.openxmlformats.org/officeDocument/2006/relationships/slide" Target="slide19.xml"/><Relationship Id="rId7" Type="http://schemas.openxmlformats.org/officeDocument/2006/relationships/image" Target="../media/image39.svg"/><Relationship Id="rId12" Type="http://schemas.openxmlformats.org/officeDocument/2006/relationships/image" Target="../media/image28.png"/><Relationship Id="rId17" Type="http://schemas.openxmlformats.org/officeDocument/2006/relationships/slide" Target="slide35.xml"/><Relationship Id="rId25" Type="http://schemas.openxmlformats.org/officeDocument/2006/relationships/image" Target="../media/image22.svg"/><Relationship Id="rId33" Type="http://schemas.openxmlformats.org/officeDocument/2006/relationships/image" Target="../media/image32.png"/><Relationship Id="rId2" Type="http://schemas.openxmlformats.org/officeDocument/2006/relationships/slide" Target="slide32.xml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32" Type="http://schemas.openxmlformats.org/officeDocument/2006/relationships/slide" Target="slide17.xml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3.xml"/><Relationship Id="rId28" Type="http://schemas.openxmlformats.org/officeDocument/2006/relationships/image" Target="../media/image24.svg"/><Relationship Id="rId36" Type="http://schemas.openxmlformats.org/officeDocument/2006/relationships/slide" Target="slide21.xml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31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4.xml"/><Relationship Id="rId22" Type="http://schemas.openxmlformats.org/officeDocument/2006/relationships/image" Target="../media/image41.svg"/><Relationship Id="rId27" Type="http://schemas.openxmlformats.org/officeDocument/2006/relationships/image" Target="../media/image23.png"/><Relationship Id="rId30" Type="http://schemas.openxmlformats.org/officeDocument/2006/relationships/slide" Target="slide15.xml"/><Relationship Id="rId35" Type="http://schemas.openxmlformats.org/officeDocument/2006/relationships/image" Target="../media/image33.png"/><Relationship Id="rId8" Type="http://schemas.openxmlformats.org/officeDocument/2006/relationships/slide" Target="slide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17.png"/><Relationship Id="rId26" Type="http://schemas.openxmlformats.org/officeDocument/2006/relationships/slide" Target="slide36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34" Type="http://schemas.openxmlformats.org/officeDocument/2006/relationships/slide" Target="slide28.xml"/><Relationship Id="rId7" Type="http://schemas.openxmlformats.org/officeDocument/2006/relationships/image" Target="../media/image39.svg"/><Relationship Id="rId12" Type="http://schemas.openxmlformats.org/officeDocument/2006/relationships/image" Target="../media/image28.png"/><Relationship Id="rId17" Type="http://schemas.openxmlformats.org/officeDocument/2006/relationships/slide" Target="slide35.xml"/><Relationship Id="rId25" Type="http://schemas.openxmlformats.org/officeDocument/2006/relationships/image" Target="../media/image43.svg"/><Relationship Id="rId33" Type="http://schemas.openxmlformats.org/officeDocument/2006/relationships/image" Target="../media/image32.png"/><Relationship Id="rId2" Type="http://schemas.openxmlformats.org/officeDocument/2006/relationships/slide" Target="slide32.xml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42.png"/><Relationship Id="rId32" Type="http://schemas.openxmlformats.org/officeDocument/2006/relationships/slide" Target="slide26.xml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3.xml"/><Relationship Id="rId28" Type="http://schemas.openxmlformats.org/officeDocument/2006/relationships/image" Target="../media/image24.svg"/><Relationship Id="rId36" Type="http://schemas.openxmlformats.org/officeDocument/2006/relationships/slide" Target="slide30.xml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31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4.xml"/><Relationship Id="rId22" Type="http://schemas.openxmlformats.org/officeDocument/2006/relationships/image" Target="../media/image20.svg"/><Relationship Id="rId27" Type="http://schemas.openxmlformats.org/officeDocument/2006/relationships/image" Target="../media/image23.png"/><Relationship Id="rId30" Type="http://schemas.openxmlformats.org/officeDocument/2006/relationships/slide" Target="slide24.xml"/><Relationship Id="rId35" Type="http://schemas.openxmlformats.org/officeDocument/2006/relationships/image" Target="../media/image33.png"/><Relationship Id="rId8" Type="http://schemas.openxmlformats.org/officeDocument/2006/relationships/slide" Target="slide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29.svg"/><Relationship Id="rId18" Type="http://schemas.openxmlformats.org/officeDocument/2006/relationships/image" Target="../media/image17.png"/><Relationship Id="rId26" Type="http://schemas.openxmlformats.org/officeDocument/2006/relationships/slide" Target="slide36.xml"/><Relationship Id="rId3" Type="http://schemas.openxmlformats.org/officeDocument/2006/relationships/image" Target="../media/image52.png"/><Relationship Id="rId21" Type="http://schemas.openxmlformats.org/officeDocument/2006/relationships/image" Target="../media/image19.png"/><Relationship Id="rId7" Type="http://schemas.openxmlformats.org/officeDocument/2006/relationships/image" Target="../media/image39.svg"/><Relationship Id="rId12" Type="http://schemas.openxmlformats.org/officeDocument/2006/relationships/image" Target="../media/image28.png"/><Relationship Id="rId17" Type="http://schemas.openxmlformats.org/officeDocument/2006/relationships/slide" Target="slide35.xml"/><Relationship Id="rId25" Type="http://schemas.openxmlformats.org/officeDocument/2006/relationships/image" Target="../media/image22.svg"/><Relationship Id="rId2" Type="http://schemas.openxmlformats.org/officeDocument/2006/relationships/slide" Target="slide32.xml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3.xml"/><Relationship Id="rId28" Type="http://schemas.openxmlformats.org/officeDocument/2006/relationships/image" Target="../media/image24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53.svg"/><Relationship Id="rId9" Type="http://schemas.openxmlformats.org/officeDocument/2006/relationships/image" Target="../media/image11.png"/><Relationship Id="rId14" Type="http://schemas.openxmlformats.org/officeDocument/2006/relationships/slide" Target="slide34.xml"/><Relationship Id="rId22" Type="http://schemas.openxmlformats.org/officeDocument/2006/relationships/image" Target="../media/image20.svg"/><Relationship Id="rId27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29.svg"/><Relationship Id="rId18" Type="http://schemas.openxmlformats.org/officeDocument/2006/relationships/image" Target="../media/image17.png"/><Relationship Id="rId26" Type="http://schemas.openxmlformats.org/officeDocument/2006/relationships/slide" Target="slide36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9.svg"/><Relationship Id="rId12" Type="http://schemas.openxmlformats.org/officeDocument/2006/relationships/image" Target="../media/image28.png"/><Relationship Id="rId17" Type="http://schemas.openxmlformats.org/officeDocument/2006/relationships/slide" Target="slide35.xml"/><Relationship Id="rId25" Type="http://schemas.openxmlformats.org/officeDocument/2006/relationships/image" Target="../media/image22.svg"/><Relationship Id="rId2" Type="http://schemas.openxmlformats.org/officeDocument/2006/relationships/slide" Target="slide32.xml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3.xml"/><Relationship Id="rId28" Type="http://schemas.openxmlformats.org/officeDocument/2006/relationships/image" Target="../media/image24.svg"/><Relationship Id="rId10" Type="http://schemas.openxmlformats.org/officeDocument/2006/relationships/image" Target="../media/image55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54.png"/><Relationship Id="rId14" Type="http://schemas.openxmlformats.org/officeDocument/2006/relationships/slide" Target="slide34.xml"/><Relationship Id="rId22" Type="http://schemas.openxmlformats.org/officeDocument/2006/relationships/image" Target="../media/image20.svg"/><Relationship Id="rId27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29.svg"/><Relationship Id="rId18" Type="http://schemas.openxmlformats.org/officeDocument/2006/relationships/image" Target="../media/image17.png"/><Relationship Id="rId26" Type="http://schemas.openxmlformats.org/officeDocument/2006/relationships/slide" Target="slide36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9.svg"/><Relationship Id="rId12" Type="http://schemas.openxmlformats.org/officeDocument/2006/relationships/image" Target="../media/image28.png"/><Relationship Id="rId17" Type="http://schemas.openxmlformats.org/officeDocument/2006/relationships/slide" Target="slide35.xml"/><Relationship Id="rId25" Type="http://schemas.openxmlformats.org/officeDocument/2006/relationships/image" Target="../media/image22.svg"/><Relationship Id="rId2" Type="http://schemas.openxmlformats.org/officeDocument/2006/relationships/slide" Target="slide32.xml"/><Relationship Id="rId16" Type="http://schemas.openxmlformats.org/officeDocument/2006/relationships/image" Target="../media/image57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5" Type="http://schemas.openxmlformats.org/officeDocument/2006/relationships/slide" Target="slide5.xml"/><Relationship Id="rId15" Type="http://schemas.openxmlformats.org/officeDocument/2006/relationships/image" Target="../media/image56.png"/><Relationship Id="rId23" Type="http://schemas.openxmlformats.org/officeDocument/2006/relationships/slide" Target="slide23.xml"/><Relationship Id="rId28" Type="http://schemas.openxmlformats.org/officeDocument/2006/relationships/image" Target="../media/image24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4.xml"/><Relationship Id="rId22" Type="http://schemas.openxmlformats.org/officeDocument/2006/relationships/image" Target="../media/image20.svg"/><Relationship Id="rId27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29.svg"/><Relationship Id="rId18" Type="http://schemas.openxmlformats.org/officeDocument/2006/relationships/image" Target="../media/image58.png"/><Relationship Id="rId26" Type="http://schemas.openxmlformats.org/officeDocument/2006/relationships/slide" Target="slide36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9.svg"/><Relationship Id="rId12" Type="http://schemas.openxmlformats.org/officeDocument/2006/relationships/image" Target="../media/image28.png"/><Relationship Id="rId17" Type="http://schemas.openxmlformats.org/officeDocument/2006/relationships/slide" Target="slide35.xml"/><Relationship Id="rId25" Type="http://schemas.openxmlformats.org/officeDocument/2006/relationships/image" Target="../media/image22.svg"/><Relationship Id="rId2" Type="http://schemas.openxmlformats.org/officeDocument/2006/relationships/slide" Target="slide32.xml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3.xml"/><Relationship Id="rId28" Type="http://schemas.openxmlformats.org/officeDocument/2006/relationships/image" Target="../media/image24.svg"/><Relationship Id="rId10" Type="http://schemas.openxmlformats.org/officeDocument/2006/relationships/image" Target="../media/image12.svg"/><Relationship Id="rId19" Type="http://schemas.openxmlformats.org/officeDocument/2006/relationships/image" Target="../media/image59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4.xml"/><Relationship Id="rId22" Type="http://schemas.openxmlformats.org/officeDocument/2006/relationships/image" Target="../media/image20.svg"/><Relationship Id="rId27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29.svg"/><Relationship Id="rId18" Type="http://schemas.openxmlformats.org/officeDocument/2006/relationships/image" Target="../media/image17.png"/><Relationship Id="rId26" Type="http://schemas.openxmlformats.org/officeDocument/2006/relationships/slide" Target="slide36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9.svg"/><Relationship Id="rId12" Type="http://schemas.openxmlformats.org/officeDocument/2006/relationships/image" Target="../media/image28.png"/><Relationship Id="rId17" Type="http://schemas.openxmlformats.org/officeDocument/2006/relationships/slide" Target="slide35.xml"/><Relationship Id="rId25" Type="http://schemas.openxmlformats.org/officeDocument/2006/relationships/image" Target="../media/image22.svg"/><Relationship Id="rId2" Type="http://schemas.openxmlformats.org/officeDocument/2006/relationships/slide" Target="slide32.xml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3.xml"/><Relationship Id="rId28" Type="http://schemas.openxmlformats.org/officeDocument/2006/relationships/image" Target="../media/image61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4.xml"/><Relationship Id="rId22" Type="http://schemas.openxmlformats.org/officeDocument/2006/relationships/image" Target="../media/image20.svg"/><Relationship Id="rId27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slide" Target="slide36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35.xml"/><Relationship Id="rId25" Type="http://schemas.openxmlformats.org/officeDocument/2006/relationships/image" Target="../media/image22.svg"/><Relationship Id="rId2" Type="http://schemas.openxmlformats.org/officeDocument/2006/relationships/slide" Target="slide32.xml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3.xml"/><Relationship Id="rId28" Type="http://schemas.openxmlformats.org/officeDocument/2006/relationships/image" Target="../media/image24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4.xml"/><Relationship Id="rId22" Type="http://schemas.openxmlformats.org/officeDocument/2006/relationships/image" Target="../media/image20.svg"/><Relationship Id="rId27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17.png"/><Relationship Id="rId26" Type="http://schemas.openxmlformats.org/officeDocument/2006/relationships/slide" Target="slide36.xml"/><Relationship Id="rId39" Type="http://schemas.openxmlformats.org/officeDocument/2006/relationships/slide" Target="slide12.xml"/><Relationship Id="rId21" Type="http://schemas.openxmlformats.org/officeDocument/2006/relationships/image" Target="../media/image19.png"/><Relationship Id="rId34" Type="http://schemas.openxmlformats.org/officeDocument/2006/relationships/image" Target="../media/image31.png"/><Relationship Id="rId7" Type="http://schemas.openxmlformats.org/officeDocument/2006/relationships/image" Target="../media/image27.svg"/><Relationship Id="rId12" Type="http://schemas.openxmlformats.org/officeDocument/2006/relationships/image" Target="../media/image28.png"/><Relationship Id="rId17" Type="http://schemas.openxmlformats.org/officeDocument/2006/relationships/slide" Target="slide35.xml"/><Relationship Id="rId25" Type="http://schemas.openxmlformats.org/officeDocument/2006/relationships/image" Target="../media/image22.svg"/><Relationship Id="rId33" Type="http://schemas.openxmlformats.org/officeDocument/2006/relationships/slide" Target="slide8.xml"/><Relationship Id="rId38" Type="http://schemas.openxmlformats.org/officeDocument/2006/relationships/image" Target="../media/image33.png"/><Relationship Id="rId2" Type="http://schemas.openxmlformats.org/officeDocument/2006/relationships/slide" Target="slide32.xml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32" Type="http://schemas.openxmlformats.org/officeDocument/2006/relationships/image" Target="../media/image31.png"/><Relationship Id="rId37" Type="http://schemas.openxmlformats.org/officeDocument/2006/relationships/image" Target="../media/image32.png"/><Relationship Id="rId40" Type="http://schemas.openxmlformats.org/officeDocument/2006/relationships/image" Target="../media/image280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3.xml"/><Relationship Id="rId28" Type="http://schemas.openxmlformats.org/officeDocument/2006/relationships/image" Target="../media/image24.svg"/><Relationship Id="rId36" Type="http://schemas.openxmlformats.org/officeDocument/2006/relationships/slide" Target="slide10.xml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30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4.xml"/><Relationship Id="rId22" Type="http://schemas.openxmlformats.org/officeDocument/2006/relationships/image" Target="../media/image20.svg"/><Relationship Id="rId27" Type="http://schemas.openxmlformats.org/officeDocument/2006/relationships/image" Target="../media/image23.png"/><Relationship Id="rId30" Type="http://schemas.openxmlformats.org/officeDocument/2006/relationships/slide" Target="slide6.xml"/><Relationship Id="rId35" Type="http://schemas.openxmlformats.org/officeDocument/2006/relationships/image" Target="../media/image32.png"/><Relationship Id="rId8" Type="http://schemas.openxmlformats.org/officeDocument/2006/relationships/slide" Target="slide33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AEC0B5B-29AC-BB0F-BA0C-027ECC4DBECB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22A37-060C-24B0-4292-0223A5879181}"/>
              </a:ext>
            </a:extLst>
          </p:cNvPr>
          <p:cNvSpPr txBox="1"/>
          <p:nvPr/>
        </p:nvSpPr>
        <p:spPr>
          <a:xfrm>
            <a:off x="4232338" y="2674895"/>
            <a:ext cx="3994910" cy="861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5000" dirty="0"/>
              <a:t>     SEMS </a:t>
            </a:r>
            <a:endParaRPr lang="en-CA" sz="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4652B-7A27-6D8A-9735-4F1C9B6EA8CA}"/>
              </a:ext>
            </a:extLst>
          </p:cNvPr>
          <p:cNvSpPr txBox="1"/>
          <p:nvPr/>
        </p:nvSpPr>
        <p:spPr>
          <a:xfrm>
            <a:off x="5071755" y="3977882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Dawson, Brown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6D2A3-A356-B42D-7B4D-247E17054655}"/>
              </a:ext>
            </a:extLst>
          </p:cNvPr>
          <p:cNvSpPr txBox="1"/>
          <p:nvPr/>
        </p:nvSpPr>
        <p:spPr>
          <a:xfrm>
            <a:off x="5137696" y="4237556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Judah, Csanyi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E4317-91D6-E2B0-0D7B-25F961CB69F8}"/>
              </a:ext>
            </a:extLst>
          </p:cNvPr>
          <p:cNvSpPr txBox="1"/>
          <p:nvPr/>
        </p:nvSpPr>
        <p:spPr>
          <a:xfrm>
            <a:off x="5137697" y="4487044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Joshua, Leslie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990E1-D021-9B42-7D1C-E441FA102B85}"/>
              </a:ext>
            </a:extLst>
          </p:cNvPr>
          <p:cNvSpPr txBox="1"/>
          <p:nvPr/>
        </p:nvSpPr>
        <p:spPr>
          <a:xfrm>
            <a:off x="5111032" y="4722374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Jeremy, Paruch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3" name="Graphic 12" descr="Computer outline">
            <a:extLst>
              <a:ext uri="{FF2B5EF4-FFF2-40B4-BE49-F238E27FC236}">
                <a16:creationId xmlns:a16="http://schemas.microsoft.com/office/drawing/2014/main" id="{DC5A729B-EB7B-EAEE-E792-AAC6FBC23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9672" y="1773056"/>
            <a:ext cx="424532" cy="424532"/>
          </a:xfrm>
          <a:prstGeom prst="rect">
            <a:avLst/>
          </a:prstGeom>
          <a:effectLst>
            <a:glow rad="101600">
              <a:srgbClr val="7030A0">
                <a:alpha val="40000"/>
              </a:srgbClr>
            </a:glow>
            <a:outerShdw blurRad="50800" dist="38100" dir="5400000" algn="t" rotWithShape="0">
              <a:prstClr val="black">
                <a:alpha val="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F8C952-79C4-D61B-584D-7A74A5CD15F7}"/>
              </a:ext>
            </a:extLst>
          </p:cNvPr>
          <p:cNvSpPr txBox="1"/>
          <p:nvPr/>
        </p:nvSpPr>
        <p:spPr>
          <a:xfrm>
            <a:off x="3626872" y="3569412"/>
            <a:ext cx="5205841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Student  Employee  Management System 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03858-306C-27E2-3368-029F687C19AB}"/>
              </a:ext>
            </a:extLst>
          </p:cNvPr>
          <p:cNvSpPr txBox="1"/>
          <p:nvPr/>
        </p:nvSpPr>
        <p:spPr>
          <a:xfrm>
            <a:off x="4878152" y="2215166"/>
            <a:ext cx="2703280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DJJJ  Presents 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013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013 0.1004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3 0.10046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0.0013 0.10046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CD1B8E-9FB8-515A-8158-9A68DD5C21F5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11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248C246A-EEF5-477C-8590-ED50052E6008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100000">
                  <a:schemeClr val="accent6"/>
                </a:gs>
                <a:gs pos="100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D7F1A-85B6-49D3-398D-8CB39DD25447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D21D6-C069-3927-2BE8-9D31A55570A4}"/>
              </a:ext>
            </a:extLst>
          </p:cNvPr>
          <p:cNvSpPr txBox="1"/>
          <p:nvPr/>
        </p:nvSpPr>
        <p:spPr>
          <a:xfrm>
            <a:off x="4886240" y="122152"/>
            <a:ext cx="241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Menu Management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B69DBD-C6EC-4BE7-168E-7B11CB96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526"/>
            <a:ext cx="6292917" cy="40916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A42CE-63E6-1F1F-E937-AA9A6C0A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12" y="1555662"/>
            <a:ext cx="5558916" cy="46581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785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5E7A5B-7841-6B8B-179C-AE686001868B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4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913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7C576FE9-4A70-69DA-513C-32EC5F1E5A8E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100000">
                  <a:schemeClr val="accent6"/>
                </a:gs>
                <a:gs pos="100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22C47-29BE-96C3-319F-0B37B69B58FB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4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346FF-41A0-66F9-252A-748367CDE286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Main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87477-6C9F-AE4E-C613-9F908797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15" y="1607526"/>
            <a:ext cx="7817685" cy="48190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476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692527-00E0-AA48-0C6A-8262AC31AEA6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C9AA17-1254-630A-D896-0169496F44C8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35E34E1C-06FF-7806-754C-BC06EFB1A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905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127FA12D-6AEA-65F5-77D3-6C82BC780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58762274-CF7C-E297-D3CF-66D708FDBF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CB91EA1-6FD1-51AA-61DE-1FA422471A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98CABB9-A81B-C9F6-54B9-27F25B4FB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BB9A7613-D252-A348-8560-FDACB466D3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23248691-7CBD-6458-CEEF-B520C14EDF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14704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2DAF620E-84A0-C8E1-02E7-17EB652DF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4372D7A4-6FA6-37F0-8DC6-B09C562E3AB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6B3C2423-B90F-734C-2C79-8A5156BEE197}"/>
              </a:ext>
            </a:extLst>
          </p:cNvPr>
          <p:cNvSpPr txBox="1"/>
          <p:nvPr/>
        </p:nvSpPr>
        <p:spPr>
          <a:xfrm>
            <a:off x="4449203" y="1106850"/>
            <a:ext cx="1279502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Challenges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3DAD68C-B191-7C60-2E10-936A7B7EF8D5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B3DCC3-FFF6-5860-EA27-D9B28A54CE51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Challenges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00C1BE-A2F1-A324-214B-6C3F418CE382}"/>
              </a:ext>
            </a:extLst>
          </p:cNvPr>
          <p:cNvCxnSpPr>
            <a:cxnSpLocks/>
            <a:endCxn id="17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57DFD982-342C-6F96-A17E-9A6EB0276631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E8CAF7-5E4E-FA8A-96AE-D51C630CBB0A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01128-A296-239A-2999-D311F48AE475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3EF544-689E-B071-3AE6-3FF8B01434B9}"/>
              </a:ext>
            </a:extLst>
          </p:cNvPr>
          <p:cNvCxnSpPr>
            <a:cxnSpLocks/>
          </p:cNvCxnSpPr>
          <p:nvPr/>
        </p:nvCxnSpPr>
        <p:spPr>
          <a:xfrm flipH="1">
            <a:off x="5314704" y="4304657"/>
            <a:ext cx="154281" cy="16733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Hexagon 20">
            <a:extLst>
              <a:ext uri="{FF2B5EF4-FFF2-40B4-BE49-F238E27FC236}">
                <a16:creationId xmlns:a16="http://schemas.microsoft.com/office/drawing/2014/main" id="{6FA31F06-639F-5240-A933-AAFC2509C753}"/>
              </a:ext>
            </a:extLst>
          </p:cNvPr>
          <p:cNvSpPr/>
          <p:nvPr/>
        </p:nvSpPr>
        <p:spPr>
          <a:xfrm>
            <a:off x="4134819" y="4473207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CC0DF5-3866-2029-A233-765090130AB7}"/>
              </a:ext>
            </a:extLst>
          </p:cNvPr>
          <p:cNvCxnSpPr>
            <a:cxnSpLocks/>
            <a:stCxn id="23" idx="4"/>
          </p:cNvCxnSpPr>
          <p:nvPr/>
        </p:nvCxnSpPr>
        <p:spPr>
          <a:xfrm flipH="1" flipV="1">
            <a:off x="6700612" y="4349237"/>
            <a:ext cx="171716" cy="11246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Hexagon 22">
            <a:extLst>
              <a:ext uri="{FF2B5EF4-FFF2-40B4-BE49-F238E27FC236}">
                <a16:creationId xmlns:a16="http://schemas.microsoft.com/office/drawing/2014/main" id="{DEF8E89C-F0C4-724B-1F9C-1F7E9312CF50}"/>
              </a:ext>
            </a:extLst>
          </p:cNvPr>
          <p:cNvSpPr/>
          <p:nvPr/>
        </p:nvSpPr>
        <p:spPr>
          <a:xfrm>
            <a:off x="6547450" y="4461699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59E70140-A8D8-9758-AE31-36F12714A1BF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F73630-6B02-871A-4832-59F9BAC5AB1A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A7AB46D3-E582-1396-F91C-0885D68A3F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7582274"/>
                  </p:ext>
                </p:extLst>
              </p:nvPr>
            </p:nvGraphicFramePr>
            <p:xfrm>
              <a:off x="3629819" y="3091641"/>
              <a:ext cx="939600" cy="528525"/>
            </p:xfrm>
            <a:graphic>
              <a:graphicData uri="http://schemas.microsoft.com/office/powerpoint/2016/sectionzoom">
                <psez:sectionZm>
                  <psez:sectionZmObj sectionId="{2CD5722C-B0DE-4D44-A670-538CA75D9D8F}">
                    <psez:zmPr id="{E8618660-0DEE-4779-B415-D985CBF20439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7" name="Section Zoom 2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7AB46D3-E582-1396-F91C-0885D68A3F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9819" y="3091641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2F4511A8-E5C6-3898-F532-08088F2E13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5516648"/>
                  </p:ext>
                </p:extLst>
              </p:nvPr>
            </p:nvGraphicFramePr>
            <p:xfrm>
              <a:off x="4441444" y="4844155"/>
              <a:ext cx="939600" cy="528525"/>
            </p:xfrm>
            <a:graphic>
              <a:graphicData uri="http://schemas.microsoft.com/office/powerpoint/2016/sectionzoom">
                <psez:sectionZm>
                  <psez:sectionZmObj sectionId="{DDD516B2-EA06-4C44-A038-B16ADDEB83BC}">
                    <psez:zmPr id="{02003152-DF15-4B14-9FBC-A53B074075F6}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9" name="Section Zoom 28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2F4511A8-E5C6-3898-F532-08088F2E13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41444" y="4844155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F37C272E-99E8-61BD-7954-EC0D29298D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1367052"/>
                  </p:ext>
                </p:extLst>
              </p:nvPr>
            </p:nvGraphicFramePr>
            <p:xfrm>
              <a:off x="6842397" y="4841117"/>
              <a:ext cx="939600" cy="528525"/>
            </p:xfrm>
            <a:graphic>
              <a:graphicData uri="http://schemas.microsoft.com/office/powerpoint/2016/sectionzoom">
                <psez:sectionZm>
                  <psez:sectionZmObj sectionId="{DC890FF4-DD45-4EC6-9C22-C81ED32DFA3A}">
                    <psez:zmPr id="{535522DD-3002-42C4-8B36-0889EFA91389}" transitionDur="1000" showBg="0">
                      <p166:blipFill xmlns:p166="http://schemas.microsoft.com/office/powerpoint/2016/6/main">
                        <a:blip r:embed="rId3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1" name="Section Zoom 30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F37C272E-99E8-61BD-7954-EC0D29298D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42397" y="4841117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EADA4CE3-C2C8-E3AE-B6BC-0DFC3BF6F7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4880260"/>
                  </p:ext>
                </p:extLst>
              </p:nvPr>
            </p:nvGraphicFramePr>
            <p:xfrm>
              <a:off x="7728781" y="3126967"/>
              <a:ext cx="939600" cy="528525"/>
            </p:xfrm>
            <a:graphic>
              <a:graphicData uri="http://schemas.microsoft.com/office/powerpoint/2016/sectionzoom">
                <psez:sectionZm>
                  <psez:sectionZmObj sectionId="{F02E9A21-113A-4720-B84D-1BB462274DB3}">
                    <psez:zmPr id="{75756950-4D7B-42C2-99D2-2AB72EB58018}" transitionDur="1000" showBg="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3" name="Section Zoom 32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EADA4CE3-C2C8-E3AE-B6BC-0DFC3BF6F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28781" y="3126967"/>
                <a:ext cx="939600" cy="528525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Graphic 33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1AFB2D4D-619B-452B-6D23-51DC634C9E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54421" y="2951151"/>
            <a:ext cx="982800" cy="9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5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015BCBB-D9A0-B97A-6C15-B31678E20824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6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5533C745-A3A7-39F7-0844-FA35FDA8179C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0">
                  <a:srgbClr val="7030A0"/>
                </a:gs>
                <a:gs pos="83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915D2-36C6-A8E2-59F1-CE976CF9AD48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EAF39-B558-7045-A28E-1AD8A200CACB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Challenge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1F8E9-104F-9F37-D246-243B5A3831BA}"/>
              </a:ext>
            </a:extLst>
          </p:cNvPr>
          <p:cNvSpPr txBox="1"/>
          <p:nvPr/>
        </p:nvSpPr>
        <p:spPr>
          <a:xfrm>
            <a:off x="1019175" y="1486863"/>
            <a:ext cx="103346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Managing saving to the file was hard and took a bit of time to figure out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82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B2AF69-1E38-C8D7-5FC0-46BB7F180B19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9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C5198FE3-3957-62B0-C61E-E71B4C279E0F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0">
                  <a:srgbClr val="7030A0"/>
                </a:gs>
                <a:gs pos="83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4D46C-D0FB-437B-B9F5-7FE105EDF232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49C37-2625-9F59-6081-709E291A832B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Challenge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803AA-AA51-5268-819F-07A7CD7556C4}"/>
              </a:ext>
            </a:extLst>
          </p:cNvPr>
          <p:cNvSpPr txBox="1"/>
          <p:nvPr/>
        </p:nvSpPr>
        <p:spPr>
          <a:xfrm>
            <a:off x="1019175" y="1486863"/>
            <a:ext cx="103346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CA" sz="1800" dirty="0"/>
              <a:t>The inputs for the Instructor, Student, and Employee were all using the id counter from the User class,  </a:t>
            </a:r>
          </a:p>
          <a:p>
            <a:endParaRPr lang="en-CA" sz="1800" dirty="0"/>
          </a:p>
          <a:p>
            <a:r>
              <a:rPr lang="en-CA" sz="1800" dirty="0"/>
              <a:t>they would be counting off each other rather than their own separate counter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0663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0F8115-892A-B652-879D-B6743E9063C3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4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D2C5FDD-78B8-B95D-37D3-68127A3FF84B}"/>
              </a:ext>
            </a:extLst>
          </p:cNvPr>
          <p:cNvSpPr/>
          <p:nvPr/>
        </p:nvSpPr>
        <p:spPr>
          <a:xfrm>
            <a:off x="3133200" y="210039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DC8B9-6CE8-5227-FEB1-834F6100A213}"/>
              </a:ext>
            </a:extLst>
          </p:cNvPr>
          <p:cNvSpPr txBox="1"/>
          <p:nvPr/>
        </p:nvSpPr>
        <p:spPr>
          <a:xfrm>
            <a:off x="4362235" y="813032"/>
            <a:ext cx="3626458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1F939-8874-D2A3-E8FB-88D06220053D}"/>
              </a:ext>
            </a:extLst>
          </p:cNvPr>
          <p:cNvSpPr txBox="1"/>
          <p:nvPr/>
        </p:nvSpPr>
        <p:spPr>
          <a:xfrm>
            <a:off x="4763355" y="2179544"/>
            <a:ext cx="2824219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4EDB-DCD5-E758-F340-A1D819E8A85B}"/>
              </a:ext>
            </a:extLst>
          </p:cNvPr>
          <p:cNvSpPr txBox="1"/>
          <p:nvPr/>
        </p:nvSpPr>
        <p:spPr>
          <a:xfrm>
            <a:off x="4298342" y="3429000"/>
            <a:ext cx="3853437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0013 0.1004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0A1CD0CB-BB41-90CA-EDEA-4CCA458F5A75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0">
                  <a:srgbClr val="7030A0"/>
                </a:gs>
                <a:gs pos="83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C259E-0FE5-6DD2-2AFC-DCBA16CAC4B7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CE6AB-D37F-F564-3D37-69CC9887FFBD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Challenge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D3465-A035-D97F-F909-3E569D6B87B1}"/>
              </a:ext>
            </a:extLst>
          </p:cNvPr>
          <p:cNvSpPr txBox="1"/>
          <p:nvPr/>
        </p:nvSpPr>
        <p:spPr>
          <a:xfrm>
            <a:off x="1019175" y="1486863"/>
            <a:ext cx="103346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lvl="0"/>
            <a:r>
              <a:rPr lang="en-CA" dirty="0"/>
              <a:t>Making sure the id counters started at the last object created from the class was hard because </a:t>
            </a:r>
          </a:p>
          <a:p>
            <a:pPr lvl="0"/>
            <a:endParaRPr lang="en-CA" dirty="0"/>
          </a:p>
          <a:p>
            <a:pPr lvl="0"/>
            <a:r>
              <a:rPr lang="en-CA" dirty="0"/>
              <a:t>We had to scan the array list, take the last object in the array, and manually update the id counter when the program first runs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6086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BAC5D7-A94D-70AD-4C17-532D2F411625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4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78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4A8B0825-41CB-64E2-E9DF-F954C75022EF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0">
                  <a:srgbClr val="7030A0"/>
                </a:gs>
                <a:gs pos="83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795F8-4743-7569-1A23-E790D217668D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4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B740C-3D8E-8169-BC74-3BD719ED696B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Challenge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0DD3F-3A89-E08F-143B-3D7DEB19BB11}"/>
              </a:ext>
            </a:extLst>
          </p:cNvPr>
          <p:cNvSpPr txBox="1"/>
          <p:nvPr/>
        </p:nvSpPr>
        <p:spPr>
          <a:xfrm>
            <a:off x="1019175" y="1486863"/>
            <a:ext cx="1033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lvl="0"/>
            <a:r>
              <a:rPr lang="en-CA" dirty="0"/>
              <a:t>Finding Bugs, a few mistakes here and there with Booleans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4743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09A70B7-94A8-F2B0-4B9E-E520E853596A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140C6C-83D1-4BF3-705B-2C062D0DF974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FA0C505F-A03E-D4BE-4213-AF10B8B2F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905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4904F4C0-BC06-8EB8-0DE6-1DA69EE27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859F874-8462-6480-2038-15E8AD8FD0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37673C0B-3FEB-47F8-F149-7D02EABED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03EFA0D9-871A-74FD-24EA-C9BDDDFCA7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F49C415-9FE0-26F7-14AF-27CDA06AD5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A15DA172-E5ED-3B8F-C434-47FB28634A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516A9148-133D-D0AB-F547-CED04CC375F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14704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5176B984-2823-EE53-A4F8-801959E8C2A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C49C5F26-5F31-C032-7465-3E3372D3722B}"/>
              </a:ext>
            </a:extLst>
          </p:cNvPr>
          <p:cNvSpPr txBox="1"/>
          <p:nvPr/>
        </p:nvSpPr>
        <p:spPr>
          <a:xfrm>
            <a:off x="4974822" y="1106850"/>
            <a:ext cx="1143784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Solutions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FB1E554-4039-36E5-A84A-A2B7994E27A2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09A01-E1CB-AB5E-91D6-D4A5C7AE6D76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Solutions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69FD06-320F-6BE5-EEE1-81EED82ABBCB}"/>
              </a:ext>
            </a:extLst>
          </p:cNvPr>
          <p:cNvCxnSpPr>
            <a:cxnSpLocks/>
            <a:endCxn id="17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7AB08ED1-4B87-CB17-CB99-4CC11F14F925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2D2895-B87E-F39F-B4F4-CB52DA8C4196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3DF1E8-C960-E7C9-89C8-F0E6492AC54C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2A91B4-A682-DA1C-F310-2E609AE60673}"/>
              </a:ext>
            </a:extLst>
          </p:cNvPr>
          <p:cNvCxnSpPr>
            <a:cxnSpLocks/>
          </p:cNvCxnSpPr>
          <p:nvPr/>
        </p:nvCxnSpPr>
        <p:spPr>
          <a:xfrm flipH="1">
            <a:off x="5314704" y="4304657"/>
            <a:ext cx="154281" cy="16733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Hexagon 20">
            <a:extLst>
              <a:ext uri="{FF2B5EF4-FFF2-40B4-BE49-F238E27FC236}">
                <a16:creationId xmlns:a16="http://schemas.microsoft.com/office/drawing/2014/main" id="{007A9472-026E-7989-2656-FAB6FC7740CF}"/>
              </a:ext>
            </a:extLst>
          </p:cNvPr>
          <p:cNvSpPr/>
          <p:nvPr/>
        </p:nvSpPr>
        <p:spPr>
          <a:xfrm>
            <a:off x="4134819" y="4473207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4EBC5F-4A0B-D983-01C7-2323E1FF89AB}"/>
              </a:ext>
            </a:extLst>
          </p:cNvPr>
          <p:cNvCxnSpPr>
            <a:cxnSpLocks/>
            <a:stCxn id="23" idx="4"/>
          </p:cNvCxnSpPr>
          <p:nvPr/>
        </p:nvCxnSpPr>
        <p:spPr>
          <a:xfrm flipH="1" flipV="1">
            <a:off x="6700612" y="4349237"/>
            <a:ext cx="171716" cy="11246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Hexagon 22">
            <a:extLst>
              <a:ext uri="{FF2B5EF4-FFF2-40B4-BE49-F238E27FC236}">
                <a16:creationId xmlns:a16="http://schemas.microsoft.com/office/drawing/2014/main" id="{30AA1B0A-018C-7C6B-FC26-0B0945F0C9E0}"/>
              </a:ext>
            </a:extLst>
          </p:cNvPr>
          <p:cNvSpPr/>
          <p:nvPr/>
        </p:nvSpPr>
        <p:spPr>
          <a:xfrm>
            <a:off x="6547450" y="4461699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7A082F82-FBFF-D985-EA5C-A3EBE28FF76B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F2F8B4-CA1A-4FE4-20DB-DD406D3697E1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A27BF145-D690-B661-00FD-0F00AA646B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2726802"/>
                  </p:ext>
                </p:extLst>
              </p:nvPr>
            </p:nvGraphicFramePr>
            <p:xfrm>
              <a:off x="3665019" y="3158316"/>
              <a:ext cx="939600" cy="528525"/>
            </p:xfrm>
            <a:graphic>
              <a:graphicData uri="http://schemas.microsoft.com/office/powerpoint/2016/sectionzoom">
                <psez:sectionZm>
                  <psez:sectionZmObj sectionId="{06705D52-AC38-4114-9A0A-DA8227CDEE1C}">
                    <psez:zmPr id="{1030922E-ED66-4D07-B1F3-426B0ED888E1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7" name="Section Zoom 2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27BF145-D690-B661-00FD-0F00AA646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65019" y="3158316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D44BAF3C-6924-F9A1-9D0F-832462A32E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2132011"/>
                  </p:ext>
                </p:extLst>
              </p:nvPr>
            </p:nvGraphicFramePr>
            <p:xfrm>
              <a:off x="4379242" y="4856749"/>
              <a:ext cx="939600" cy="528525"/>
            </p:xfrm>
            <a:graphic>
              <a:graphicData uri="http://schemas.microsoft.com/office/powerpoint/2016/sectionzoom">
                <psez:sectionZm>
                  <psez:sectionZmObj sectionId="{32FF11CD-FB29-4CD7-AD8D-1234A4CDBF66}">
                    <psez:zmPr id="{5B041C88-94B0-49E5-B083-952AA0535965}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9" name="Section Zoom 28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D44BAF3C-6924-F9A1-9D0F-832462A32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79242" y="4856749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E62C0688-86FD-C9DF-1757-82A7818BE6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3998162"/>
                  </p:ext>
                </p:extLst>
              </p:nvPr>
            </p:nvGraphicFramePr>
            <p:xfrm>
              <a:off x="6817493" y="4856749"/>
              <a:ext cx="939600" cy="528525"/>
            </p:xfrm>
            <a:graphic>
              <a:graphicData uri="http://schemas.microsoft.com/office/powerpoint/2016/sectionzoom">
                <psez:sectionZm>
                  <psez:sectionZmObj sectionId="{5C4B057D-FF95-4E5A-A21C-16595B200B0C}">
                    <psez:zmPr id="{F8A63FAB-6EEF-451C-B2BA-D042EC2A6258}" transitionDur="1000" showBg="0">
                      <p166:blipFill xmlns:p166="http://schemas.microsoft.com/office/powerpoint/2016/6/main">
                        <a:blip r:embed="rId3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1" name="Section Zoom 30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E62C0688-86FD-C9DF-1757-82A7818BE6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17493" y="4856749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6A2B3C17-D87F-5CB9-2874-454F6EC224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1603021"/>
                  </p:ext>
                </p:extLst>
              </p:nvPr>
            </p:nvGraphicFramePr>
            <p:xfrm>
              <a:off x="7757093" y="3154792"/>
              <a:ext cx="939600" cy="528525"/>
            </p:xfrm>
            <a:graphic>
              <a:graphicData uri="http://schemas.microsoft.com/office/powerpoint/2016/sectionzoom">
                <psez:sectionZm>
                  <psez:sectionZmObj sectionId="{6995DBA2-0E74-4CC0-A599-83C18C9E9C1D}">
                    <psez:zmPr id="{1F86598E-38B6-44B4-AAC3-55784550D1FE}" transitionDur="1000" showBg="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3" name="Section Zoom 32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6A2B3C17-D87F-5CB9-2874-454F6EC22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57093" y="3154792"/>
                <a:ext cx="939600" cy="528525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Graphic 33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71AB8647-DC74-5B24-9ACB-9666B7D795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75491" y="2968304"/>
            <a:ext cx="982800" cy="9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5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8F10F-F63E-B917-CC0C-55638BFAF009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53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D902A2A1-99EF-18AB-41DE-2452DDC2A385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100000">
                  <a:srgbClr val="0070C0"/>
                </a:gs>
                <a:gs pos="100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27DCB-A73F-29A4-9E6B-DD3A9B9BA96C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3BEBD-AEA2-3AE6-3EFF-1AB613984191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Solutions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92FBE-72E9-34C9-A3DE-2BA66767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16" y="3249433"/>
            <a:ext cx="9955014" cy="2762636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A5D028-C157-C441-8472-CB8EC8DE2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754" y="1758463"/>
            <a:ext cx="8335538" cy="1219370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31376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D492-C859-EA8E-CABC-63F07C19B7C8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81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DEEEF4E3-3344-5925-5E47-109B487CFF23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100000">
                  <a:srgbClr val="0070C0"/>
                </a:gs>
                <a:gs pos="100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6F288-1725-499E-734B-092269C3D3D9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724EE-E9C3-7EED-87BD-7F2DE83109D0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Solutions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5AAC8-DD11-C927-BB45-83F920A6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70" y="1607526"/>
            <a:ext cx="7957483" cy="5031536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852454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00884-34D1-A1D5-B070-37D265044AD0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820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72600A41-FACF-E72A-DB3A-E4622C8BEF4E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100000">
                  <a:srgbClr val="0070C0"/>
                </a:gs>
                <a:gs pos="100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A6D01-8268-8444-60FA-0D2D20CBBE35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9935C-2E96-88AF-EBB2-ADC15F8E87C3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Solutions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98B8E-9193-56FD-9639-A3ABB4CC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2676420"/>
            <a:ext cx="8783276" cy="1505160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331454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7CAC3-4CD9-2C89-ABE7-A8AC9EA911C9}"/>
              </a:ext>
            </a:extLst>
          </p:cNvPr>
          <p:cNvSpPr txBox="1"/>
          <p:nvPr/>
        </p:nvSpPr>
        <p:spPr>
          <a:xfrm>
            <a:off x="4524375" y="76200"/>
            <a:ext cx="94906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C2818-8F07-BDDB-78EA-61B8057821EF}"/>
              </a:ext>
            </a:extLst>
          </p:cNvPr>
          <p:cNvSpPr txBox="1"/>
          <p:nvPr/>
        </p:nvSpPr>
        <p:spPr>
          <a:xfrm>
            <a:off x="5545303" y="76200"/>
            <a:ext cx="7391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4E282-3D31-F66E-686B-27F18B80CF3F}"/>
              </a:ext>
            </a:extLst>
          </p:cNvPr>
          <p:cNvSpPr txBox="1"/>
          <p:nvPr/>
        </p:nvSpPr>
        <p:spPr>
          <a:xfrm>
            <a:off x="6356281" y="76200"/>
            <a:ext cx="1008469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12172B-B056-BF58-C75B-3AAAA0ECB854}"/>
              </a:ext>
            </a:extLst>
          </p:cNvPr>
          <p:cNvCxnSpPr/>
          <p:nvPr/>
        </p:nvCxnSpPr>
        <p:spPr>
          <a:xfrm>
            <a:off x="0" y="445532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9FD92F-9C32-21A6-7576-A5D6EF86BE37}"/>
              </a:ext>
            </a:extLst>
          </p:cNvPr>
          <p:cNvSpPr/>
          <p:nvPr/>
        </p:nvSpPr>
        <p:spPr>
          <a:xfrm>
            <a:off x="104775" y="1333497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2"/>
            <a:srcRect/>
            <a:stretch>
              <a:fillRect l="-16101" r="-16101"/>
            </a:stretch>
          </a:blipFill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99D29B-ACFE-DF51-A16F-C96E6526FA95}"/>
              </a:ext>
            </a:extLst>
          </p:cNvPr>
          <p:cNvSpPr/>
          <p:nvPr/>
        </p:nvSpPr>
        <p:spPr>
          <a:xfrm>
            <a:off x="3119437" y="1333496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3"/>
            <a:stretch>
              <a:fillRect/>
            </a:stretch>
          </a:blip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46982F-5020-6ADE-ADE8-176A6370756A}"/>
              </a:ext>
            </a:extLst>
          </p:cNvPr>
          <p:cNvSpPr/>
          <p:nvPr/>
        </p:nvSpPr>
        <p:spPr>
          <a:xfrm>
            <a:off x="6134098" y="1333495"/>
            <a:ext cx="2811600" cy="4952999"/>
          </a:xfrm>
          <a:prstGeom prst="roundRect">
            <a:avLst>
              <a:gd name="adj" fmla="val 5481"/>
            </a:avLst>
          </a:prstGeom>
          <a:blipFill>
            <a:blip r:embed="rId4"/>
            <a:srcRect/>
            <a:stretch>
              <a:fillRect l="-1399" r="-1748" b="-34460"/>
            </a:stretch>
          </a:blip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C4D40F-F41C-7E99-94F1-608702EA4DEA}"/>
              </a:ext>
            </a:extLst>
          </p:cNvPr>
          <p:cNvSpPr/>
          <p:nvPr/>
        </p:nvSpPr>
        <p:spPr>
          <a:xfrm>
            <a:off x="9148761" y="1333498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5"/>
            <a:srcRect/>
            <a:stretch>
              <a:fillRect l="-3051" r="-48701"/>
            </a:stretch>
          </a:blip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D22C91-B276-5C6C-DF3F-E6FBA0E4F7C6}"/>
              </a:ext>
            </a:extLst>
          </p:cNvPr>
          <p:cNvCxnSpPr/>
          <p:nvPr/>
        </p:nvCxnSpPr>
        <p:spPr>
          <a:xfrm>
            <a:off x="-9526" y="6412468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4BFEA7-E58C-4701-7A8F-BC983620D560}"/>
              </a:ext>
            </a:extLst>
          </p:cNvPr>
          <p:cNvSpPr txBox="1"/>
          <p:nvPr/>
        </p:nvSpPr>
        <p:spPr>
          <a:xfrm>
            <a:off x="413930" y="5978206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Dawson Brown</a:t>
            </a:r>
            <a:endParaRPr lang="en-CA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18313-8391-FBAC-EBF5-7D94884C11E2}"/>
              </a:ext>
            </a:extLst>
          </p:cNvPr>
          <p:cNvSpPr txBox="1"/>
          <p:nvPr/>
        </p:nvSpPr>
        <p:spPr>
          <a:xfrm>
            <a:off x="3649227" y="5989453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Judah Csanyi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323109-2778-A284-AA4C-730692C1F37D}"/>
              </a:ext>
            </a:extLst>
          </p:cNvPr>
          <p:cNvSpPr txBox="1"/>
          <p:nvPr/>
        </p:nvSpPr>
        <p:spPr>
          <a:xfrm>
            <a:off x="6656610" y="5978207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300" dirty="0">
                <a:solidFill>
                  <a:schemeClr val="accent6"/>
                </a:solidFill>
                <a:latin typeface="Eras Bold ITC" panose="020B0907030504020204" pitchFamily="34" charset="0"/>
              </a:rPr>
              <a:t>Joshua Leslie</a:t>
            </a:r>
            <a:endParaRPr lang="en-CA" sz="1400" b="1" spc="300" dirty="0">
              <a:solidFill>
                <a:schemeClr val="accent6"/>
              </a:solidFill>
              <a:latin typeface="Eras Bold ITC" panose="020B0907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C9277-58A4-B1BD-9C68-EAF3C457230E}"/>
              </a:ext>
            </a:extLst>
          </p:cNvPr>
          <p:cNvSpPr txBox="1"/>
          <p:nvPr/>
        </p:nvSpPr>
        <p:spPr>
          <a:xfrm>
            <a:off x="9625782" y="5989453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rgbClr val="7030A0"/>
                </a:solidFill>
                <a:latin typeface="Eras Bold ITC" panose="020B0907030504020204" pitchFamily="34" charset="0"/>
              </a:rPr>
              <a:t>Jeremy Paruch</a:t>
            </a:r>
            <a:endParaRPr lang="en-CA" sz="1400" spc="3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51AC1-D430-0754-4E05-3FA6C94F33D6}"/>
              </a:ext>
            </a:extLst>
          </p:cNvPr>
          <p:cNvSpPr txBox="1"/>
          <p:nvPr/>
        </p:nvSpPr>
        <p:spPr>
          <a:xfrm>
            <a:off x="274083" y="6411328"/>
            <a:ext cx="237905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Secondary: Speaker</a:t>
            </a:r>
            <a:endParaRPr lang="en-CA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C6EA8-70F8-BF0F-E1A3-3E3AEC1D7582}"/>
              </a:ext>
            </a:extLst>
          </p:cNvPr>
          <p:cNvSpPr txBox="1"/>
          <p:nvPr/>
        </p:nvSpPr>
        <p:spPr>
          <a:xfrm>
            <a:off x="2936751" y="6411329"/>
            <a:ext cx="294872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Secondary: Bug Catcher</a:t>
            </a:r>
            <a:endParaRPr lang="en-CA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E1306-61B9-5A0C-6414-41040E4EDD8E}"/>
              </a:ext>
            </a:extLst>
          </p:cNvPr>
          <p:cNvSpPr txBox="1"/>
          <p:nvPr/>
        </p:nvSpPr>
        <p:spPr>
          <a:xfrm>
            <a:off x="5732953" y="6411398"/>
            <a:ext cx="3485409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 &amp; UML</a:t>
            </a:r>
            <a:endParaRPr lang="en-CA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D09F-A0F5-5409-B91B-70CBA786E54F}"/>
              </a:ext>
            </a:extLst>
          </p:cNvPr>
          <p:cNvSpPr txBox="1"/>
          <p:nvPr/>
        </p:nvSpPr>
        <p:spPr>
          <a:xfrm>
            <a:off x="9015265" y="6396335"/>
            <a:ext cx="3282908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 &amp; Programmer</a:t>
            </a:r>
            <a:endParaRPr lang="en-CA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7DD8E-55C8-9675-F03F-BA0183FA072F}"/>
              </a:ext>
            </a:extLst>
          </p:cNvPr>
          <p:cNvSpPr txBox="1"/>
          <p:nvPr/>
        </p:nvSpPr>
        <p:spPr>
          <a:xfrm>
            <a:off x="157499" y="873801"/>
            <a:ext cx="270510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Programmer</a:t>
            </a:r>
            <a:endParaRPr lang="en-CA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4FC08-560D-F38F-8E40-B67E07E2B216}"/>
              </a:ext>
            </a:extLst>
          </p:cNvPr>
          <p:cNvSpPr txBox="1"/>
          <p:nvPr/>
        </p:nvSpPr>
        <p:spPr>
          <a:xfrm>
            <a:off x="3349761" y="873802"/>
            <a:ext cx="263444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Programmer</a:t>
            </a:r>
            <a:endParaRPr lang="en-CA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F75921-49D2-7DAD-1408-A0BC5F1721F8}"/>
              </a:ext>
            </a:extLst>
          </p:cNvPr>
          <p:cNvSpPr txBox="1"/>
          <p:nvPr/>
        </p:nvSpPr>
        <p:spPr>
          <a:xfrm>
            <a:off x="6280756" y="873871"/>
            <a:ext cx="307376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Programmer</a:t>
            </a:r>
            <a:endParaRPr lang="en-CA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B6D4AD-E3C6-97B5-DF5A-D5E69B472ADF}"/>
              </a:ext>
            </a:extLst>
          </p:cNvPr>
          <p:cNvSpPr txBox="1"/>
          <p:nvPr/>
        </p:nvSpPr>
        <p:spPr>
          <a:xfrm>
            <a:off x="9236425" y="873871"/>
            <a:ext cx="2464658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</a:t>
            </a:r>
            <a:r>
              <a:rPr lang="en-CA" sz="1200" dirty="0"/>
              <a:t>: Organizer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65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0013 0.1004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00131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0013 0.1004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0013 0.10047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013 0.10047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013 0.10047 " pathEditMode="relative" rAng="0" ptsTypes="AA">
                                      <p:cBhvr>
                                        <p:cTn id="49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013 0.10047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013 0.10047 " pathEditMode="relative" rAng="0" ptsTypes="AA">
                                      <p:cBhvr>
                                        <p:cTn id="5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0.00131 0.10047 " pathEditMode="relative" rAng="0" ptsTypes="AA">
                                      <p:cBhvr>
                                        <p:cTn id="6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EC11C7-5A5B-16EA-792B-613BB614C64D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4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713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BC114F6C-8E3C-5180-0E2A-AF5A602BE231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100000">
                  <a:srgbClr val="0070C0"/>
                </a:gs>
                <a:gs pos="100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F9398-D6C2-B2A7-4958-15E78F7A6448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4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EF18D-D376-CDE8-7432-A8332E661F6F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Solutions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7A6DC-2F82-5412-99DD-F2760BFE6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0" y="1819004"/>
            <a:ext cx="5677200" cy="1955576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C911C-E67E-0168-EFBB-B6BBDCC02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10" y="3895243"/>
            <a:ext cx="5677200" cy="2406639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FE1480-D69A-9BEF-D4BE-574D563A8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36" y="1763077"/>
            <a:ext cx="5271971" cy="2070529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rgbClr val="0070C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73F03C-4EE9-FA2F-2166-B9DF07973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936" y="3895244"/>
            <a:ext cx="5271971" cy="2416884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56430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65CC-F6B7-BFE0-6B7E-8FB5F72CF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81A510-A72A-7C1E-B159-0DA040417A8D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chemeClr val="accent6">
                  <a:lumMod val="100000"/>
                </a:schemeClr>
              </a:gs>
              <a:gs pos="35000">
                <a:schemeClr val="accent6">
                  <a:alpha val="35000"/>
                  <a:lumMod val="100000"/>
                </a:schemeClr>
              </a:gs>
              <a:gs pos="100000">
                <a:srgbClr val="00FFB3">
                  <a:alpha val="35000"/>
                </a:srgbClr>
              </a:gs>
              <a:gs pos="100000">
                <a:schemeClr val="accent6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8233BD-C0F6-4F5F-1B6C-F9D9AFB43C89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01A14733-15CB-F94E-0F19-4ABE7BBED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14704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95F7E0F4-17A1-2EC6-77C8-82393F5AB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71D8C42D-1A42-76E4-FE6C-46353ED194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6273278-4C17-556E-A5BE-C24762A8F9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652AABD2-2829-13B5-6F51-4A377010FC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54538057-4175-4C6D-7A70-3CDCF45686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D02E7F3-EE0A-4EBF-0BB9-D6FB98DBEC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B76DEB6C-1868-CBB0-F3FD-7A413D10DE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7E3D77C0-7759-C590-5FA4-4EF534C95A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68B57447-EE04-DC0E-216C-4F91AD985DDD}"/>
              </a:ext>
            </a:extLst>
          </p:cNvPr>
          <p:cNvSpPr txBox="1"/>
          <p:nvPr/>
        </p:nvSpPr>
        <p:spPr>
          <a:xfrm>
            <a:off x="5526330" y="1106850"/>
            <a:ext cx="988255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The GUI</a:t>
            </a:r>
            <a:endParaRPr lang="en-CA" sz="1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BA63A5E-B6C1-CBEC-E06B-CE290B3DC83F}"/>
              </a:ext>
            </a:extLst>
          </p:cNvPr>
          <p:cNvSpPr/>
          <p:nvPr/>
        </p:nvSpPr>
        <p:spPr>
          <a:xfrm>
            <a:off x="3517038" y="2247265"/>
            <a:ext cx="5157921" cy="2363469"/>
          </a:xfrm>
          <a:prstGeom prst="roundRect">
            <a:avLst>
              <a:gd name="adj" fmla="val 21328"/>
            </a:avLst>
          </a:prstGeom>
          <a:noFill/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Coming SOON!</a:t>
            </a:r>
            <a:endParaRPr lang="en-CA" sz="4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60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6669-14F2-4624-B84D-0D152595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847D84-7CC8-7A69-A47B-C5C61C872939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FF0000">
                  <a:alpha val="77000"/>
                </a:srgbClr>
              </a:gs>
              <a:gs pos="35000">
                <a:srgbClr val="FF000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42D2F1-BCEF-38A2-92C3-E83F23169361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2406D7C5-3765-9545-731F-A318274F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1F86BFCD-65D7-61A0-A703-5BC5B1AC8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CB18413-67A6-48D4-576F-18CC92A7EB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14704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BE5986B-46C1-20DC-FD94-D7427197D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16BD910-3D39-9802-1402-3432133207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B48CB93B-AE0A-8CE8-2477-609217334E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C487E604-9016-D886-2149-180412C091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86025714-5D50-D636-D5E1-6B21EB2F4B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66C18E5B-C4BB-FEEE-3286-EACB46F7293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BCE93136-188A-1511-C102-B05F431E0295}"/>
              </a:ext>
            </a:extLst>
          </p:cNvPr>
          <p:cNvSpPr txBox="1"/>
          <p:nvPr/>
        </p:nvSpPr>
        <p:spPr>
          <a:xfrm>
            <a:off x="6092792" y="1042619"/>
            <a:ext cx="972642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LIVE DEMO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D53C9A4B-7EC6-EE31-A6D1-06FE7937D33A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FF000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EEA2E5-F0A9-2D83-E8FB-E445C370B9CF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Live Demo!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F359BB-3935-F931-356E-148675B77445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0E9A28-933E-5304-B512-AEB9DA397142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Graphic 27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43F368AD-5BC2-71EC-5F5B-AB0A0B3759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4421" y="2937599"/>
            <a:ext cx="982800" cy="9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CBE1-512C-72C4-1C51-1BC92625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2029F8-0E95-4C04-BB21-FF17BDD81E57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E4B70-E6BF-1EE5-C7B0-ECA9A96AB9CD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CACF29C6-F1FF-9B00-5F9D-2FDBFDE3F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CE3ECBB5-4834-78C1-1ED4-40B0C1A4C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A4B5A59-1815-4DC5-1E6D-1125F9A8D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58160AA4-1BDC-C5EB-5117-3A05855564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D37C10C-EE03-CDDC-DB78-AEBD1FAC27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14704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2FEF563-7484-6146-21FB-8AA76DD3AC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AAD27CAA-5B39-8163-25DD-45EE4049D2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37C170AA-EBB1-CCD7-997E-3648EEDE44F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0FF2F29A-05E7-2933-F9C8-5D9BF4E550E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11AC9338-4F48-BD4A-3F9B-78403766A8B3}"/>
              </a:ext>
            </a:extLst>
          </p:cNvPr>
          <p:cNvSpPr txBox="1"/>
          <p:nvPr/>
        </p:nvSpPr>
        <p:spPr>
          <a:xfrm>
            <a:off x="6600609" y="1029269"/>
            <a:ext cx="1002736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Going Forward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94D06BA-8340-0177-9876-76B13EDA9949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0FDC0D-8111-6E1E-4E10-0C5A25D9C33B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Going Forward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123144-2153-7F0E-09F6-75C9E0E7108D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0F19A7-F681-22F5-C8F4-6F83AFF67488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Graphic 25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38F0CFF-7058-2E91-FA8C-437942DEAF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4598" y="2937599"/>
            <a:ext cx="982800" cy="9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5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2D832-18F9-7AD6-7C60-957FAB7A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996A7B-D032-AE35-D9D1-DE40624AD5C3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3AD131-2921-5AED-5766-19768AE07442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03135C43-E54B-50B9-7052-51B49298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57B8AED6-B710-31C3-37C8-6D742264B7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91BC182A-72B6-5DBC-FD1A-740A2817DB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0F19D732-9AD3-5161-056F-974979BA36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230B122C-EB02-6F6B-DAE1-83851BB812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40EC8EF-E4F9-E8E1-3053-0E24F10105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14704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4E4334A-C5A9-E359-0B7B-24EB016BB0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6BAB412F-91DB-A2D4-9A92-F49C46C20A1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15A42E12-CF8B-519C-F062-19C9B05E707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EECFDF6F-D560-388D-F446-7434F76EEE92}"/>
              </a:ext>
            </a:extLst>
          </p:cNvPr>
          <p:cNvSpPr txBox="1"/>
          <p:nvPr/>
        </p:nvSpPr>
        <p:spPr>
          <a:xfrm>
            <a:off x="7128962" y="1062562"/>
            <a:ext cx="1036489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Closing Remarks</a:t>
            </a:r>
            <a:endParaRPr lang="en-CA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B0BA3-5F37-5442-54CC-9858D0E180E0}"/>
              </a:ext>
            </a:extLst>
          </p:cNvPr>
          <p:cNvSpPr txBox="1"/>
          <p:nvPr/>
        </p:nvSpPr>
        <p:spPr>
          <a:xfrm>
            <a:off x="3047999" y="5149334"/>
            <a:ext cx="609600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3200" dirty="0"/>
              <a:t>Thank you! </a:t>
            </a:r>
            <a:endParaRPr lang="en-CA" sz="3200" dirty="0"/>
          </a:p>
        </p:txBody>
      </p:sp>
      <p:pic>
        <p:nvPicPr>
          <p:cNvPr id="16" name="Graphic 15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F623155-153B-B846-8F46-3957E82444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4599" y="2937600"/>
            <a:ext cx="982800" cy="9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BB56-EC02-1B03-C176-11050857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9BB7A8-CB9C-DBDF-EEDC-F3E6F5A73ED5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58D84F-EDDC-BED7-300A-C39D0E46B655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A14EB047-E271-2A36-0554-4AE41283B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6A75A6A8-D902-0956-6DFE-FB3F28A12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82B0CF64-13E3-5E6F-7106-0D481763FA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E71E9BB5-90D4-8C15-8A15-F8C5DE07B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104B50D-2EE1-7590-EF60-0A1EFC4D94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AE3E45C3-8BDF-C204-4550-54EC47D43D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510D4281-31E9-D2AA-47D5-105F982093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E29C11FC-188F-47BC-1CCC-6EA644EF9A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EC11B632-A7A8-8482-E045-9FE593C3CFA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14704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8431E5ED-9AB2-926B-3348-FEAB9C065AD7}"/>
              </a:ext>
            </a:extLst>
          </p:cNvPr>
          <p:cNvSpPr txBox="1"/>
          <p:nvPr/>
        </p:nvSpPr>
        <p:spPr>
          <a:xfrm>
            <a:off x="7560806" y="1073088"/>
            <a:ext cx="1257713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Questions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03530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3138F3-3DD4-C5E7-E4B8-E7741C77897F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58A4B9-CE71-329F-A8F7-BC0E5D5060E2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Graphic 5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D85621AC-C6BB-7F6C-FDE1-C2D42599D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905"/>
            <a:ext cx="418290" cy="418290"/>
          </a:xfrm>
          <a:prstGeom prst="rect">
            <a:avLst/>
          </a:prstGeom>
        </p:spPr>
      </p:pic>
      <p:pic>
        <p:nvPicPr>
          <p:cNvPr id="8" name="Graphic 7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DD31DBC8-DBF0-F608-0F68-4018B0BC6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AACEBC9C-4187-1F92-00CF-C8BE7E62CA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6EE8E0F-183B-5F06-8E2C-653CCAB52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14704"/>
            <a:ext cx="417600" cy="417600"/>
          </a:xfrm>
          <a:prstGeom prst="rect">
            <a:avLst/>
          </a:prstGeom>
        </p:spPr>
      </p:pic>
      <p:pic>
        <p:nvPicPr>
          <p:cNvPr id="14" name="Graphic 13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DC0A302-75D7-60A6-C73C-C9D3E3F6D9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6" name="Graphic 15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806BF26D-62AD-DE8C-D893-539C61BB81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8" name="Graphic 17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E8EB5DE0-51B2-1761-8384-78D421FEE0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20" name="Graphic 19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8BFE1201-BFC8-B979-A8EF-63DF74B0F4B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22" name="Graphic 21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7043476A-B163-00F4-8911-92E3D00A29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11" name="!!text">
            <a:extLst>
              <a:ext uri="{FF2B5EF4-FFF2-40B4-BE49-F238E27FC236}">
                <a16:creationId xmlns:a16="http://schemas.microsoft.com/office/drawing/2014/main" id="{1AE594C7-8280-4CD0-B456-4DCC82B5FB3E}"/>
              </a:ext>
            </a:extLst>
          </p:cNvPr>
          <p:cNvSpPr txBox="1"/>
          <p:nvPr/>
        </p:nvSpPr>
        <p:spPr>
          <a:xfrm>
            <a:off x="3384389" y="1069249"/>
            <a:ext cx="896123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Main Menu</a:t>
            </a:r>
            <a:endParaRPr lang="en-CA" sz="1000" dirty="0"/>
          </a:p>
        </p:txBody>
      </p:sp>
      <p:pic>
        <p:nvPicPr>
          <p:cNvPr id="5" name="Picture 4" descr="A computer with a globe on the screen&#10;&#10;Description automatically generated">
            <a:extLst>
              <a:ext uri="{FF2B5EF4-FFF2-40B4-BE49-F238E27FC236}">
                <a16:creationId xmlns:a16="http://schemas.microsoft.com/office/drawing/2014/main" id="{EB73C6EA-A1BD-2320-722E-6646E370D19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27134" y="2390427"/>
            <a:ext cx="2337729" cy="207714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78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5D88F5-DEBD-EF1B-9956-7796A4DD68E2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chemeClr val="accent6">
                  <a:lumMod val="100000"/>
                </a:schemeClr>
              </a:gs>
              <a:gs pos="35000">
                <a:srgbClr val="7030A0"/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F6B6FC-2339-5319-855A-1F14D2F819C5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1" name="Graphic 20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52E84D64-E788-5BE8-0292-8A65C5FE6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905"/>
            <a:ext cx="418290" cy="418290"/>
          </a:xfrm>
          <a:prstGeom prst="rect">
            <a:avLst/>
          </a:prstGeom>
        </p:spPr>
      </p:pic>
      <p:pic>
        <p:nvPicPr>
          <p:cNvPr id="22" name="Graphic 21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2B08358F-6611-B01F-630B-2E070D8C0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14704"/>
            <a:ext cx="417600" cy="417600"/>
          </a:xfrm>
          <a:prstGeom prst="rect">
            <a:avLst/>
          </a:prstGeom>
        </p:spPr>
      </p:pic>
      <p:pic>
        <p:nvPicPr>
          <p:cNvPr id="23" name="Graphic 22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B7D923EB-1748-576D-81A7-1914075C9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25" name="Graphic 24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F4E9064F-C83A-0B1F-9E93-09E45FDA11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26" name="Graphic 25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5377E91-4641-B283-8AF6-B4DB83CB93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27" name="Graphic 26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BB054E5-F4A7-A095-35CF-1D0E151218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28" name="Graphic 27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B090E37F-EF5F-E4E8-B78D-FE55A40773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29" name="Graphic 28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059B04B8-5889-2B46-B4CE-5FBA3A2955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30" name="Graphic 29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787464A4-DDF2-5210-49BB-5F2D9B676E6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24" name="!!text">
            <a:extLst>
              <a:ext uri="{FF2B5EF4-FFF2-40B4-BE49-F238E27FC236}">
                <a16:creationId xmlns:a16="http://schemas.microsoft.com/office/drawing/2014/main" id="{0838B8A8-3A9D-DB0C-2CE4-F79EABAE9911}"/>
              </a:ext>
            </a:extLst>
          </p:cNvPr>
          <p:cNvSpPr txBox="1"/>
          <p:nvPr/>
        </p:nvSpPr>
        <p:spPr>
          <a:xfrm>
            <a:off x="4009361" y="1068074"/>
            <a:ext cx="95990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How Its Made</a:t>
            </a:r>
            <a:endParaRPr lang="en-CA" sz="1000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30D82563-837C-47E1-0D42-14FBFD2F136E}"/>
              </a:ext>
            </a:extLst>
          </p:cNvPr>
          <p:cNvSpPr/>
          <p:nvPr/>
        </p:nvSpPr>
        <p:spPr>
          <a:xfrm>
            <a:off x="5073133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chemeClr val="accent6">
                <a:alpha val="40000"/>
              </a:scheme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E152D7-F8FF-7AEA-5035-FE525DB2567D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How It’s Made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F34740-4312-5901-3F6A-3D0FCD69CC05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33D5E34B-B13E-3225-8AC2-1913AEEF4883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F0B3D6-A537-F4B8-235B-899F1F1A2459}"/>
              </a:ext>
            </a:extLst>
          </p:cNvPr>
          <p:cNvSpPr/>
          <p:nvPr/>
        </p:nvSpPr>
        <p:spPr>
          <a:xfrm>
            <a:off x="5493433" y="252496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B24648A-9B2F-5A85-82B8-82B5098139F3}"/>
              </a:ext>
            </a:extLst>
          </p:cNvPr>
          <p:cNvSpPr/>
          <p:nvPr/>
        </p:nvSpPr>
        <p:spPr>
          <a:xfrm>
            <a:off x="5034801" y="3375633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08E0492-C0C8-45EA-677F-05023AC6F9BF}"/>
              </a:ext>
            </a:extLst>
          </p:cNvPr>
          <p:cNvSpPr/>
          <p:nvPr/>
        </p:nvSpPr>
        <p:spPr>
          <a:xfrm>
            <a:off x="5468985" y="4264634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277620-551F-C731-779B-D21E18B93593}"/>
              </a:ext>
            </a:extLst>
          </p:cNvPr>
          <p:cNvSpPr/>
          <p:nvPr/>
        </p:nvSpPr>
        <p:spPr>
          <a:xfrm>
            <a:off x="6635176" y="428380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6CD377-8836-2616-9F69-465E5CB66E22}"/>
              </a:ext>
            </a:extLst>
          </p:cNvPr>
          <p:cNvSpPr/>
          <p:nvPr/>
        </p:nvSpPr>
        <p:spPr>
          <a:xfrm>
            <a:off x="7062406" y="3390667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07BACE-6647-5512-347C-E59A78AF6297}"/>
              </a:ext>
            </a:extLst>
          </p:cNvPr>
          <p:cNvSpPr/>
          <p:nvPr/>
        </p:nvSpPr>
        <p:spPr>
          <a:xfrm>
            <a:off x="6635175" y="2516702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421328-8C92-A051-7731-CA26837E2CD8}"/>
              </a:ext>
            </a:extLst>
          </p:cNvPr>
          <p:cNvCxnSpPr>
            <a:cxnSpLocks/>
            <a:endCxn id="39" idx="7"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52AD3E5-8243-4C32-B04C-27A6BE353300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8DE5C0D-8670-631A-403E-52E453D8874D}"/>
              </a:ext>
            </a:extLst>
          </p:cNvPr>
          <p:cNvCxnSpPr>
            <a:cxnSpLocks/>
          </p:cNvCxnSpPr>
          <p:nvPr/>
        </p:nvCxnSpPr>
        <p:spPr>
          <a:xfrm flipH="1">
            <a:off x="5314704" y="4304657"/>
            <a:ext cx="154281" cy="16733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B195AFF5-9385-3EB5-57F2-F6A1C6546870}"/>
              </a:ext>
            </a:extLst>
          </p:cNvPr>
          <p:cNvSpPr/>
          <p:nvPr/>
        </p:nvSpPr>
        <p:spPr>
          <a:xfrm>
            <a:off x="4134819" y="4473207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BFB60E-312B-9FC8-79A4-C2C4BCEC7415}"/>
              </a:ext>
            </a:extLst>
          </p:cNvPr>
          <p:cNvCxnSpPr>
            <a:cxnSpLocks/>
            <a:stCxn id="68" idx="4"/>
            <a:endCxn id="42" idx="5"/>
          </p:cNvCxnSpPr>
          <p:nvPr/>
        </p:nvCxnSpPr>
        <p:spPr>
          <a:xfrm flipH="1" flipV="1">
            <a:off x="6700612" y="4349237"/>
            <a:ext cx="171716" cy="11246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Hexagon 67">
            <a:extLst>
              <a:ext uri="{FF2B5EF4-FFF2-40B4-BE49-F238E27FC236}">
                <a16:creationId xmlns:a16="http://schemas.microsoft.com/office/drawing/2014/main" id="{FEFC5A01-2CDF-4210-EE8B-BC6ADC1F5D91}"/>
              </a:ext>
            </a:extLst>
          </p:cNvPr>
          <p:cNvSpPr/>
          <p:nvPr/>
        </p:nvSpPr>
        <p:spPr>
          <a:xfrm>
            <a:off x="6547450" y="4461699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BEF47A13-0AFE-24ED-CCF3-0C6F3A6F7C2D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2E9C7AD-9819-B1DB-BAD9-022D09518088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Graphic 77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D9387E5D-B84A-D474-F97A-1D989F45B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4071" y="2918124"/>
            <a:ext cx="984060" cy="98406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0" name="Section Zoom 79">
                <a:extLst>
                  <a:ext uri="{FF2B5EF4-FFF2-40B4-BE49-F238E27FC236}">
                    <a16:creationId xmlns:a16="http://schemas.microsoft.com/office/drawing/2014/main" id="{E04548D3-BB35-FB14-86C4-D71E3DFC1C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6308509"/>
                  </p:ext>
                </p:extLst>
              </p:nvPr>
            </p:nvGraphicFramePr>
            <p:xfrm>
              <a:off x="3681634" y="3101585"/>
              <a:ext cx="940799" cy="529200"/>
            </p:xfrm>
            <a:graphic>
              <a:graphicData uri="http://schemas.microsoft.com/office/powerpoint/2016/sectionzoom">
                <psez:sectionZm>
                  <psez:sectionZmObj sectionId="{DBDD0253-6F39-43AF-9725-33CB3B48261E}">
                    <psez:zmPr id="{D82B5CE2-27C5-4363-B63B-8A482CF03838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0799" cy="5292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0" name="Section Zoom 79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E04548D3-BB35-FB14-86C4-D71E3DFC1C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81634" y="3101585"/>
                <a:ext cx="940799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3" name="Section Zoom 82">
                <a:extLst>
                  <a:ext uri="{FF2B5EF4-FFF2-40B4-BE49-F238E27FC236}">
                    <a16:creationId xmlns:a16="http://schemas.microsoft.com/office/drawing/2014/main" id="{B821A0E2-1123-2279-2F32-2D69BA2521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4597470"/>
                  </p:ext>
                </p:extLst>
              </p:nvPr>
            </p:nvGraphicFramePr>
            <p:xfrm>
              <a:off x="4414703" y="4851430"/>
              <a:ext cx="940801" cy="529200"/>
            </p:xfrm>
            <a:graphic>
              <a:graphicData uri="http://schemas.microsoft.com/office/powerpoint/2016/sectionzoom">
                <psez:sectionZm>
                  <psez:sectionZmObj sectionId="{CEA1D32D-A631-44FA-B1B4-FD8FD086D864}">
                    <psez:zmPr id="{0674DE7A-3E68-4291-B12C-3D0A9AF7C584}" transitionDur="1000" showBg="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0801" cy="5292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3" name="Section Zoom 8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B821A0E2-1123-2279-2F32-2D69BA2521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14703" y="4851430"/>
                <a:ext cx="940801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5" name="Section Zoom 84">
                <a:extLst>
                  <a:ext uri="{FF2B5EF4-FFF2-40B4-BE49-F238E27FC236}">
                    <a16:creationId xmlns:a16="http://schemas.microsoft.com/office/drawing/2014/main" id="{806E4E71-1C52-D1BC-297A-2FFF83BB84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1202479"/>
                  </p:ext>
                </p:extLst>
              </p:nvPr>
            </p:nvGraphicFramePr>
            <p:xfrm>
              <a:off x="6839138" y="4846854"/>
              <a:ext cx="940800" cy="529200"/>
            </p:xfrm>
            <a:graphic>
              <a:graphicData uri="http://schemas.microsoft.com/office/powerpoint/2016/sectionzoom">
                <psez:sectionZm>
                  <psez:sectionZmObj sectionId="{0006F9EF-72B4-4E47-85A3-ACFC1F45871D}">
                    <psez:zmPr id="{4765CD91-FFC4-457F-A911-9D526AFD2742}" transitionDur="1000" showBg="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0800" cy="5292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5" name="Section Zoom 8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06E4E71-1C52-D1BC-297A-2FFF83BB84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39138" y="4846854"/>
                <a:ext cx="94080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D5FB6F60-EAF9-AEEE-5B44-C6CFBA6ED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9239494"/>
                  </p:ext>
                </p:extLst>
              </p:nvPr>
            </p:nvGraphicFramePr>
            <p:xfrm>
              <a:off x="7660325" y="3125416"/>
              <a:ext cx="939600" cy="528525"/>
            </p:xfrm>
            <a:graphic>
              <a:graphicData uri="http://schemas.microsoft.com/office/powerpoint/2016/sectionzoom">
                <psez:sectionZm>
                  <psez:sectionZmObj sectionId="{D3875BBB-B725-49E9-BC5B-B483995037CA}">
                    <psez:zmPr id="{D6E5F95C-B4DF-4170-B4B4-66204E145576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D5FB6F60-EAF9-AEEE-5B44-C6CFBA6ED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60325" y="3125416"/>
                <a:ext cx="939600" cy="52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45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13DF10-4A5B-CEEB-0883-53CA41B7E3AE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4243D65E-25D6-EB4F-57E3-9BEDF8CA8640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0">
                  <a:srgbClr val="7030A0"/>
                </a:gs>
                <a:gs pos="83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9C900-26DD-D981-996B-3AFFDCEE410B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85309-8991-8548-39DA-75DF0AC3DF4A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Super Class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A5A25-0A9D-8AF4-34D4-024214F7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413" y="1607526"/>
            <a:ext cx="3068877" cy="479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862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713D2F-FCEF-F08B-69A4-223D10DFDF78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8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59B4B98C-4214-89C9-F4C8-35E074473898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0">
                  <a:srgbClr val="7030A0"/>
                </a:gs>
                <a:gs pos="83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AB332-A1DE-26DD-86A1-2290298D3D7A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A7C07-D94C-6773-E6AA-9D7F1751545B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Sub Classes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C0EE7D-2D29-1C23-2639-EB791756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974" y="1764268"/>
            <a:ext cx="8624051" cy="44190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749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1566</TotalTime>
  <Words>241</Words>
  <Application>Microsoft Office PowerPoint</Application>
  <PresentationFormat>Widescreen</PresentationFormat>
  <Paragraphs>85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Eras Bold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jerparuch@gmail.com</dc:creator>
  <cp:lastModifiedBy>jerparuch@gmail.com</cp:lastModifiedBy>
  <cp:revision>7</cp:revision>
  <dcterms:created xsi:type="dcterms:W3CDTF">2025-03-27T23:43:31Z</dcterms:created>
  <dcterms:modified xsi:type="dcterms:W3CDTF">2025-04-11T23:37:20Z</dcterms:modified>
</cp:coreProperties>
</file>